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7" r:id="rId4"/>
    <p:sldId id="258" r:id="rId5"/>
    <p:sldId id="281" r:id="rId6"/>
    <p:sldId id="259" r:id="rId7"/>
    <p:sldId id="260" r:id="rId8"/>
    <p:sldId id="28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84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5" r:id="rId26"/>
    <p:sldId id="276" r:id="rId27"/>
    <p:sldId id="277" r:id="rId28"/>
    <p:sldId id="278" r:id="rId29"/>
    <p:sldId id="279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2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2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1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4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8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91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9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5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12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4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C030-0B06-486F-9C0B-FFDD71AE8E5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CC3BE-A9CC-4462-BAAF-BF4DB7A0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1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59025"/>
            <a:ext cx="7772400" cy="1470025"/>
          </a:xfrm>
        </p:spPr>
        <p:txBody>
          <a:bodyPr>
            <a:normAutofit/>
          </a:bodyPr>
          <a:lstStyle/>
          <a:p>
            <a:r>
              <a:rPr lang="en-US" sz="6600" dirty="0" smtClean="0"/>
              <a:t>Anti-viral drugs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>
                <a:solidFill>
                  <a:schemeClr val="tx1"/>
                </a:solidFill>
              </a:rPr>
              <a:t>Ayman Iqbal MD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ow the coronavirus infects cells — and why Delta is so dangerou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9050"/>
            <a:ext cx="3265714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king New Aim at COVID-19 | Duke Today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0"/>
            <a:ext cx="4267200" cy="225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azy Virus Chasing Man | 3D Animated Clipart for PowerPoint -  PresenterMedia.co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829050"/>
            <a:ext cx="2857500" cy="299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jection Green Virus Cartoon GIF | GIFDB.com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" y="0"/>
            <a:ext cx="2483622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7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5875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86200"/>
            <a:ext cx="4876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96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6515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19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7239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09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914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54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12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0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73152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94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Best Rain GIF Images - Mk GIFs.co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3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29400" cy="444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971800"/>
            <a:ext cx="4917332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54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917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57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56" y="0"/>
            <a:ext cx="451525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3048000"/>
            <a:ext cx="495300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077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Add Animated Rains to Photos Online - BunnyPic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4" y="56745"/>
            <a:ext cx="9144000" cy="682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56745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GET AN UMBRELLA! BUT PLEASE COME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97376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28"/>
            <a:ext cx="4876800" cy="374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8000"/>
            <a:ext cx="43624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51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53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980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0866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58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14950" cy="354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5105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913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5438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5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rying in Rain Gif - Get the Best GIFs on GIFSEC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86"/>
            <a:ext cx="9144000" cy="686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0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4" y="34047"/>
            <a:ext cx="5226996" cy="369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46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858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188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33900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483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7239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88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78486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904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Woman Raining GIF - Woman Raining - Discover &amp; Share GIFs | Rain  photography, Rain storm, I love rai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54"/>
            <a:ext cx="9067800" cy="691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25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1000"/>
            <a:ext cx="6858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62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Steam Community :: :: rain gif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9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477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57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98" y="21077"/>
            <a:ext cx="4403387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98" y="2819400"/>
            <a:ext cx="566149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 descr="Hiv-awareness GIFs - Get the best GIF on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804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63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Rain Fog Forest Ai Generated - Free GIF on Pixabay - Pixaba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9000" y="45720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KARACHI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3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104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22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14</Words>
  <Application>Microsoft Office PowerPoint</Application>
  <PresentationFormat>On-screen Show (4:3)</PresentationFormat>
  <Paragraphs>4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Anti-viral drugs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Anti-viral drugs</dc:title>
  <dc:creator>User</dc:creator>
  <cp:lastModifiedBy>User</cp:lastModifiedBy>
  <cp:revision>11</cp:revision>
  <dcterms:created xsi:type="dcterms:W3CDTF">2023-09-20T13:53:32Z</dcterms:created>
  <dcterms:modified xsi:type="dcterms:W3CDTF">2023-09-20T17:15:55Z</dcterms:modified>
</cp:coreProperties>
</file>